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er" initials="A" lastIdx="3" clrIdx="0">
    <p:extLst>
      <p:ext uri="{19B8F6BF-5375-455C-9EA6-DF929625EA0E}">
        <p15:presenceInfo xmlns:p15="http://schemas.microsoft.com/office/powerpoint/2012/main" userId="Ac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BE8F"/>
    <a:srgbClr val="C3A56F"/>
    <a:srgbClr val="DBC698"/>
    <a:srgbClr val="CBB886"/>
    <a:srgbClr val="72A6D8"/>
    <a:srgbClr val="7E7E7E"/>
    <a:srgbClr val="757575"/>
    <a:srgbClr val="8F672A"/>
    <a:srgbClr val="4CA6C1"/>
    <a:srgbClr val="6F9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70314-5A53-45A9-A734-833198B05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1C01B4-3D1E-42BA-A646-F0467C59D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DB519D-AD36-472C-86FC-3D4AA813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D4C03F-7B6D-4FF1-8181-A2A88B24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358609-2E6C-4629-8C48-EE8F70B11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90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E8B65-F28C-47D6-9CC2-A905011E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779057-49A8-453A-A685-FB2ADAD4B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5D4E3E-1E8A-4D1B-8DCE-C54716FB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D48643-0CD9-486F-9BE9-44A37AAB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8426A6-2A2D-46C3-8A4F-2CEC7979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632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2148E4-0A8D-4B3E-9B8F-9D40FF831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54625D-2292-41BC-A158-151F9745F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438BAE-C6DE-4A58-964A-5DDC9961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69BD1A-0B11-4AC6-8AB9-80D6F69D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713374-2753-426C-85C9-97E22C66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58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9CDC6-ADD7-45DF-9AE5-FF366F68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7B6060-5B15-4B05-AEB6-A464928A0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C47E34-9FF6-4F05-9BDF-F308E1C7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356465-EA16-4376-9DEB-598CF64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03EA64-8D8C-43E7-B692-7F8EAC26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22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EA42A-A46E-44B9-877D-947152358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902E9E-59C1-4C2C-9458-FFA93751B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3F1190-D56C-4037-B176-4903A61E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3ACB2B-AA48-454E-81E3-2939781A6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30EEB9-F0F4-41F1-AF80-248CFB07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32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7BCD7-AD59-4FA2-8F24-C75E8111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2B2FB7-8F0C-4B31-A8AD-555E39C5A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26F324-9F3A-42DF-86ED-6F0B8C39D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E26FDB-B0FF-4F79-8FB5-AC523C6B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CBEA44-1AF4-44A0-AF32-D35783B75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00B244-01D6-42E5-9970-69F1C3C8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14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F7DAB-CA45-4EE4-9D35-B9A3F90D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EF3676-BDB1-4947-A457-F384650AC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FE11284-D6DC-4557-94C1-9BC3B4A81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15A696-EC21-4EF8-B2B6-6615C10AA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FBAEDA-F00E-4E1C-80CB-4FF4F6CB8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C08147A-602C-427E-816A-BF28F9FDB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5D20A2-54DD-4EE8-96C4-573EE7B1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68FC36-21B3-46CC-BC36-7D7DA731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54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1B843-528A-479E-AD7D-45A11558E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B020FF-2548-41F1-88F0-A415E5BE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CDAAD84-A3E7-49A0-9B7F-B82DFA57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A065747-4F0E-42EB-8D86-37553B39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86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F1BD5BF-E874-48D2-A607-9FC37C90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E01A9FA-B337-4B44-899B-87AAF91D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BEA3DD-0174-44C7-A286-60FA6B37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50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A440E-46E8-458B-A3F8-F9BDFF492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9281E4-943B-4B3E-986D-598CF1CA7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873D90-C23F-4B9C-9FF7-7021D1167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D5B279-3B32-4E5E-98C8-F15A9E3E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C79925-E5B2-4404-96A9-03D0C2004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727F77-D416-445C-B6CB-04AE9679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70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9AF3F-81C7-484E-A559-47F9D819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69038F-91D8-42AC-AA81-D5C4E49C3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2F621D-773F-4FA9-8D45-8331F588F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33EC9-54E8-4568-B4E5-6FFAA0C4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F8EF21-F1A2-45A9-8137-AFCD9740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6A9220-87D2-427D-B934-A7E02760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2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55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72EF66-E6D3-41E4-8254-2CEAC2638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8F8602-942C-48BD-B670-1B845301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494C39-BE97-41A1-B24B-157918F09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A2BA5-E99F-47EF-B307-10A7A58C2B6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791EE0-3263-4A5C-AE27-EC3AF96D4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783596-769A-438C-8B7C-005F170F5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64211-DC23-4906-91DB-6542F1117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03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C9FEDCC-DAA2-4F27-BB88-62FD51B35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680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5250"/>
            <a:ext cx="12230100" cy="6953249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32F70D-F223-4F42-B394-8E6D316A8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Ink Free" panose="03080402000500000000" pitchFamily="66" charset="0"/>
              </a:rPr>
              <a:t>Obras de Tarsila do Amaral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7368E4-D91B-427E-ABA5-2DB74702F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Feito por: Ana Luiza Lima de Melo </a:t>
            </a:r>
          </a:p>
          <a:p>
            <a:r>
              <a:rPr lang="pt-BR" dirty="0">
                <a:solidFill>
                  <a:schemeClr val="bg1"/>
                </a:solidFill>
              </a:rPr>
              <a:t>E Isis Goulart </a:t>
            </a:r>
            <a:r>
              <a:rPr lang="pt-BR" dirty="0" err="1">
                <a:solidFill>
                  <a:schemeClr val="bg1"/>
                </a:solidFill>
              </a:rPr>
              <a:t>Télck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Numeros</a:t>
            </a:r>
            <a:r>
              <a:rPr lang="pt-BR" dirty="0">
                <a:solidFill>
                  <a:schemeClr val="bg1"/>
                </a:solidFill>
              </a:rPr>
              <a:t>: 2; 15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DB9C77-9CDE-44B6-A386-ACA6D5C908E5}"/>
              </a:ext>
            </a:extLst>
          </p:cNvPr>
          <p:cNvSpPr/>
          <p:nvPr/>
        </p:nvSpPr>
        <p:spPr>
          <a:xfrm>
            <a:off x="1335741" y="1999129"/>
            <a:ext cx="9332259" cy="1602909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3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517D1A-129B-4C58-84E1-686D08C6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981" y="21224"/>
            <a:ext cx="8983360" cy="683677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0231" y="3521803"/>
            <a:ext cx="1819564" cy="75832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Antropofagia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7486" y="3272350"/>
            <a:ext cx="3646106" cy="498907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A lua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2612854" y="4839451"/>
            <a:ext cx="1369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 operários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2010856" y="5704873"/>
            <a:ext cx="1600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Segunda classe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345132" y="6351204"/>
            <a:ext cx="2577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50 anos de pintura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106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Tarsilinha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3087163" y="2582670"/>
            <a:ext cx="1178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abapuru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2781571" y="1760229"/>
            <a:ext cx="1247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pescador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1189220" y="957289"/>
            <a:ext cx="23673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Carnaval em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madureira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1234282" y="282982"/>
            <a:ext cx="16299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Manteau rouge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487503" y="-237967"/>
            <a:ext cx="902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negra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9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CBF5309-A8E1-46C1-9782-92F5403F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71" y="0"/>
            <a:ext cx="7142167" cy="682872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239" y="3810061"/>
            <a:ext cx="1819564" cy="75832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 operários</a:t>
            </a: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837" y="3226487"/>
            <a:ext cx="3646106" cy="498907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Antropofagia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2359981" y="4758521"/>
            <a:ext cx="1600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Segunda classe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858833" y="5635727"/>
            <a:ext cx="2577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50 anos de pintura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1583251" y="6353209"/>
            <a:ext cx="1068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Tarsilinha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-626115" y="6828722"/>
            <a:ext cx="25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Sagrado coração de Jesus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3601721" y="2573656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lua</a:t>
            </a:r>
          </a:p>
          <a:p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2781571" y="1760229"/>
            <a:ext cx="1178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abapuru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2272814" y="912591"/>
            <a:ext cx="1247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pescador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540007" y="294666"/>
            <a:ext cx="23673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Carnaval em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madureira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487503" y="-237967"/>
            <a:ext cx="16299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Manteau rouge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40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76088C-F993-49D0-9881-B363BEC0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4" y="1"/>
            <a:ext cx="9096376" cy="685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1257" y="3753006"/>
            <a:ext cx="1819564" cy="75832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Segunda classe</a:t>
            </a: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6633" y="3197538"/>
            <a:ext cx="3646106" cy="498907"/>
          </a:xfrm>
        </p:spPr>
        <p:txBody>
          <a:bodyPr>
            <a:no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Os operários</a:t>
            </a:r>
            <a:b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</a:br>
            <a:endParaRPr lang="pt-BR" sz="2000" dirty="0">
              <a:latin typeface="Arial Black" panose="020B0A040201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1492596" y="4792845"/>
            <a:ext cx="2577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50 anos de pintura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2425995" y="5650096"/>
            <a:ext cx="106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Tarsilinha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187532" y="6230348"/>
            <a:ext cx="2558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Sagrado coração de Jesus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1788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do Amaral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3087163" y="2582670"/>
            <a:ext cx="1405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Antropofagia</a:t>
            </a:r>
          </a:p>
          <a:p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3362254" y="1777972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lua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2427182" y="985307"/>
            <a:ext cx="1178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abapuru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1693471" y="319261"/>
            <a:ext cx="1247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pescador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-277910" y="-290879"/>
            <a:ext cx="23673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Carnaval em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madureira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6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1895496-3207-4513-8B1D-89826493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55" y="398516"/>
            <a:ext cx="8012070" cy="612635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2973" y="3914143"/>
            <a:ext cx="1819564" cy="758327"/>
          </a:xfrm>
        </p:spPr>
        <p:txBody>
          <a:bodyPr>
            <a:noAutofit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Tarsila 50 anos de pintura</a:t>
            </a: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438" y="3237087"/>
            <a:ext cx="3646106" cy="498907"/>
          </a:xfrm>
        </p:spPr>
        <p:txBody>
          <a:bodyPr>
            <a:no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Segunda classe</a:t>
            </a:r>
            <a:br>
              <a:rPr lang="pt-BR" sz="2000" dirty="0">
                <a:latin typeface="Arial Black" panose="020B0A04020102020204" pitchFamily="34" charset="0"/>
              </a:rPr>
            </a:br>
            <a:endParaRPr lang="pt-BR" sz="2000" dirty="0">
              <a:latin typeface="Arial Black" panose="020B0A040201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3024947" y="4757415"/>
            <a:ext cx="106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Tarsilinha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982558" y="5655891"/>
            <a:ext cx="2558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Sagrado coração de Jesus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948198" y="6330389"/>
            <a:ext cx="27420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do Amaral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154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Anitta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Malfatti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3087163" y="2582670"/>
            <a:ext cx="1369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 operários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2781571" y="1760229"/>
            <a:ext cx="14054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Antropofagia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2906794" y="939983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lua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1693471" y="319261"/>
            <a:ext cx="1178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abapuru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487503" y="-237967"/>
            <a:ext cx="241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pescador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3106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B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7250E25-187A-46DB-B084-3070D5F3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49" y="1"/>
            <a:ext cx="9925051" cy="685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111" y="3531994"/>
            <a:ext cx="1819564" cy="75832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Tarsilinha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7498" y="3219956"/>
            <a:ext cx="3646106" cy="498907"/>
          </a:xfrm>
        </p:spPr>
        <p:txBody>
          <a:bodyPr>
            <a:no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Tarsila 50 anos de pintura</a:t>
            </a:r>
            <a:br>
              <a:rPr lang="pt-BR" sz="2000" dirty="0">
                <a:latin typeface="Arial Black" panose="020B0A04020102020204" pitchFamily="34" charset="0"/>
              </a:rPr>
            </a:br>
            <a:endParaRPr lang="pt-BR" sz="2000" dirty="0">
              <a:latin typeface="Arial Black" panose="020B0A040201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1566420" y="4760280"/>
            <a:ext cx="2558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Sagrado coração de Jesus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1700578" y="5716313"/>
            <a:ext cx="1788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do Amaral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1260774" y="6362644"/>
            <a:ext cx="15424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Anitta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Malfatti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90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negra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2824559" y="2570358"/>
            <a:ext cx="160011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Segunda classe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2781571" y="1760229"/>
            <a:ext cx="13693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 operários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2121834" y="974026"/>
            <a:ext cx="1405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Antropofagia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2189582" y="327695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lua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487503" y="-237967"/>
            <a:ext cx="1178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abapuru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5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A6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7FE7C4A-17A3-423C-9AD2-F7B82029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13" y="619875"/>
            <a:ext cx="9119287" cy="544191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125" y="3946322"/>
            <a:ext cx="1819564" cy="758327"/>
          </a:xfrm>
        </p:spPr>
        <p:txBody>
          <a:bodyPr>
            <a:normAutofit fontScale="90000"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Sagrado coração de Jesus</a:t>
            </a: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438" y="3223559"/>
            <a:ext cx="3646106" cy="705827"/>
          </a:xfrm>
        </p:spPr>
        <p:txBody>
          <a:bodyPr>
            <a:no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Tarsilinha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2242400" y="4818781"/>
            <a:ext cx="1788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do Amaral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2010856" y="5704873"/>
            <a:ext cx="154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Anitta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Malfatti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1816950" y="6277731"/>
            <a:ext cx="9028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negra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1629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Manteau rouge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1718018" y="2533334"/>
            <a:ext cx="2577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50 anos de pintura</a:t>
            </a:r>
            <a:endParaRPr lang="pt-BR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2572432" y="1743814"/>
            <a:ext cx="1600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Segunda classe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2226771" y="922885"/>
            <a:ext cx="1369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 operários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1543540" y="301888"/>
            <a:ext cx="1405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Antropofagia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487503" y="-237967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lua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93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97A46365-0E83-45F4-941B-14CA646F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271895"/>
            <a:ext cx="9668742" cy="633223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137" y="3561365"/>
            <a:ext cx="1819564" cy="75832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Tarsila do Amaral</a:t>
            </a: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431" y="3306779"/>
            <a:ext cx="3646106" cy="498907"/>
          </a:xfrm>
        </p:spPr>
        <p:txBody>
          <a:bodyPr>
            <a:normAutofit fontScale="70000" lnSpcReduction="20000"/>
          </a:bodyPr>
          <a:lstStyle/>
          <a:p>
            <a:r>
              <a:rPr lang="pt-BR" sz="2600" dirty="0">
                <a:latin typeface="Arial Black" panose="020B0A04020102020204" pitchFamily="34" charset="0"/>
              </a:rPr>
              <a:t>Sagrado coração de Jesus</a:t>
            </a:r>
          </a:p>
          <a:p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2520095" y="4898055"/>
            <a:ext cx="154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Anitta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Malfatti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2549484" y="5746795"/>
            <a:ext cx="90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pt-BR" dirty="0"/>
              <a:t> 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negra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1140164" y="6331614"/>
            <a:ext cx="1629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Manteau rouge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-140135" y="6825498"/>
            <a:ext cx="2367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Carnaval em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madureira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3291332" y="2608942"/>
            <a:ext cx="1068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Tarsilinha</a:t>
            </a:r>
          </a:p>
          <a:p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1577633" y="1750928"/>
            <a:ext cx="2577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50 anos de pintura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1970038" y="867166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Segunda classe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1595796" y="271895"/>
            <a:ext cx="136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 operários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437439" y="-221989"/>
            <a:ext cx="1405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Antropofagia</a:t>
            </a:r>
          </a:p>
        </p:txBody>
      </p:sp>
    </p:spTree>
    <p:extLst>
      <p:ext uri="{BB962C8B-B14F-4D97-AF65-F5344CB8AC3E}">
        <p14:creationId xmlns:p14="http://schemas.microsoft.com/office/powerpoint/2010/main" val="1931883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833BE61-EE0A-4D07-93D6-FC03DA93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-7654"/>
            <a:ext cx="10058400" cy="6885187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647" y="3764845"/>
            <a:ext cx="1819564" cy="758327"/>
          </a:xfrm>
        </p:spPr>
        <p:txBody>
          <a:bodyPr>
            <a:normAutofit/>
          </a:bodyPr>
          <a:lstStyle/>
          <a:p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Anitta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Malfatti</a:t>
            </a: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28" y="3251262"/>
            <a:ext cx="3646106" cy="498907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Tarsila do Amaral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3136490" y="4719146"/>
            <a:ext cx="902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pt-BR" dirty="0"/>
              <a:t> 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negra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1883680" y="5636607"/>
            <a:ext cx="16299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Manteau rouge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499229" y="6231202"/>
            <a:ext cx="2367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Carnaval em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madureira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1247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pescador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1857390" y="2574787"/>
            <a:ext cx="2558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Sagrado coração de Jesus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3026780" y="1797755"/>
            <a:ext cx="106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Tarsilinha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1101568" y="1041249"/>
            <a:ext cx="2577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50 anos de pintura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1381093" y="335215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Segunda Classe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487503" y="-237967"/>
            <a:ext cx="136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 operários</a:t>
            </a:r>
          </a:p>
        </p:txBody>
      </p:sp>
    </p:spTree>
    <p:extLst>
      <p:ext uri="{BB962C8B-B14F-4D97-AF65-F5344CB8AC3E}">
        <p14:creationId xmlns:p14="http://schemas.microsoft.com/office/powerpoint/2010/main" val="83677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4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EE8C535-45AF-4D53-B362-34B5798D9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78" y="569657"/>
            <a:ext cx="9526959" cy="574012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5503" y="3772520"/>
            <a:ext cx="1819564" cy="75832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pt-BR" sz="1800" dirty="0"/>
              <a:t> 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negra</a:t>
            </a: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438" y="3262312"/>
            <a:ext cx="3646106" cy="498907"/>
          </a:xfrm>
        </p:spPr>
        <p:txBody>
          <a:bodyPr>
            <a:normAutofit/>
          </a:bodyPr>
          <a:lstStyle/>
          <a:p>
            <a:r>
              <a:rPr lang="pt-BR" sz="2000" dirty="0" err="1">
                <a:latin typeface="Arial Black" panose="020B0A04020102020204" pitchFamily="34" charset="0"/>
              </a:rPr>
              <a:t>Anitta</a:t>
            </a:r>
            <a:r>
              <a:rPr lang="pt-BR" sz="2000" dirty="0">
                <a:latin typeface="Arial Black" panose="020B0A04020102020204" pitchFamily="34" charset="0"/>
              </a:rPr>
              <a:t> Malfatti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2312124" y="4801765"/>
            <a:ext cx="16299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Manteau rouge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1258525" y="5635617"/>
            <a:ext cx="2367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Carnaval em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madureira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1525085" y="6321969"/>
            <a:ext cx="1247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pescador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abapuru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2507524" y="2585887"/>
            <a:ext cx="1788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do Amaral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1587507" y="1759512"/>
            <a:ext cx="2558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Sagrado coração de Jesus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2442215" y="937787"/>
            <a:ext cx="106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Tarsilinha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327553" y="296241"/>
            <a:ext cx="2577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50 anos de pintura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131018" y="-248484"/>
            <a:ext cx="1625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Segunda Classe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9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39FE28-512E-4DF7-9BCD-D3A9461D1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20" y="-1"/>
            <a:ext cx="6858000" cy="685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618" y="3893470"/>
            <a:ext cx="1819564" cy="758327"/>
          </a:xfrm>
        </p:spPr>
        <p:txBody>
          <a:bodyPr>
            <a:normAutofit fontScale="90000"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Manteau rouge</a:t>
            </a: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3347" y="3253988"/>
            <a:ext cx="3646106" cy="498907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A negra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1794291" y="4758058"/>
            <a:ext cx="2367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Carnaval em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madureira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2258391" y="5689486"/>
            <a:ext cx="1247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pescador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1525085" y="6321969"/>
            <a:ext cx="11785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abapuru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65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lua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2734290" y="2572404"/>
            <a:ext cx="15424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Anitta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Malfatti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2261816" y="1825216"/>
            <a:ext cx="1788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do Amaral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907289" y="919252"/>
            <a:ext cx="2558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Sagrado coração de Jesus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1813590" y="297695"/>
            <a:ext cx="106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Tarsilinha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-245420" y="-200128"/>
            <a:ext cx="2577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50 anos de pintura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48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F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B49D6AE-D95B-4458-A017-FE402C3C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397" y="0"/>
            <a:ext cx="6207303" cy="685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7631" y="3951279"/>
            <a:ext cx="1819564" cy="758327"/>
          </a:xfrm>
        </p:spPr>
        <p:txBody>
          <a:bodyPr>
            <a:normAutofit fontScale="90000"/>
          </a:bodyPr>
          <a:lstStyle/>
          <a:p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Carnaval em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madureira</a:t>
            </a: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183" y="3251262"/>
            <a:ext cx="3646106" cy="498907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Manteau rouge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2702565" y="4881266"/>
            <a:ext cx="1247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pescador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2258391" y="5689486"/>
            <a:ext cx="1178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abapuru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2084336" y="6269624"/>
            <a:ext cx="6559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lua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1405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Antropofagia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3365347" y="2597729"/>
            <a:ext cx="9028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negra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2507524" y="1799350"/>
            <a:ext cx="154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Anitta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Malfatti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1674818" y="945318"/>
            <a:ext cx="1788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do Amaral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327553" y="296241"/>
            <a:ext cx="2558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Sagrado coração de Jesus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487503" y="-237967"/>
            <a:ext cx="106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Tarsilinha</a:t>
            </a:r>
          </a:p>
        </p:txBody>
      </p:sp>
    </p:spTree>
    <p:extLst>
      <p:ext uri="{BB962C8B-B14F-4D97-AF65-F5344CB8AC3E}">
        <p14:creationId xmlns:p14="http://schemas.microsoft.com/office/powerpoint/2010/main" val="200242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FCB4BFB-B2B9-49E4-BA35-366AE1A3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0"/>
            <a:ext cx="6361947" cy="685799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108" y="3745813"/>
            <a:ext cx="1819564" cy="75832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 (Títulos)"/>
              </a:rPr>
              <a:t>pescador</a:t>
            </a: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865" y="3261802"/>
            <a:ext cx="3646106" cy="498907"/>
          </a:xfrm>
        </p:spPr>
        <p:txBody>
          <a:bodyPr>
            <a:no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Carnaval em </a:t>
            </a:r>
            <a:r>
              <a:rPr lang="pt-BR" sz="2000" dirty="0" err="1">
                <a:latin typeface="Arial Black" panose="020B0A04020102020204" pitchFamily="34" charset="0"/>
              </a:rPr>
              <a:t>madureira</a:t>
            </a:r>
            <a:br>
              <a:rPr lang="pt-BR" sz="2000" dirty="0">
                <a:latin typeface="Arial Black" panose="020B0A04020102020204" pitchFamily="34" charset="0"/>
              </a:rPr>
            </a:br>
            <a:endParaRPr lang="pt-BR" sz="2000" dirty="0">
              <a:latin typeface="Arial Black" panose="020B0A040201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2836144" y="4812668"/>
            <a:ext cx="1178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abapuru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2808516" y="5693030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lua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1525085" y="6321969"/>
            <a:ext cx="1405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Antropofagia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136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 operários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2610441" y="2551311"/>
            <a:ext cx="16299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Manteau rouge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3213452" y="1798726"/>
            <a:ext cx="902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negra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2037279" y="956420"/>
            <a:ext cx="154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Anitta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Malfatti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1080155" y="279873"/>
            <a:ext cx="1788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do Amaral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-274576" y="-194535"/>
            <a:ext cx="2558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Sagrado coração de Jesus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53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8076DC-2022-41F6-8443-4893A677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106" y="160638"/>
            <a:ext cx="10569893" cy="653274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5503" y="3772520"/>
            <a:ext cx="1819564" cy="75832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abapuru</a:t>
            </a: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085" y="3329356"/>
            <a:ext cx="3646106" cy="498907"/>
          </a:xfrm>
        </p:spPr>
        <p:txBody>
          <a:bodyPr>
            <a:normAutofit fontScale="70000" lnSpcReduction="20000"/>
          </a:bodyPr>
          <a:lstStyle/>
          <a:p>
            <a:r>
              <a:rPr lang="pt-BR" sz="2900" dirty="0">
                <a:latin typeface="Arial Black" panose="020B0A04020102020204" pitchFamily="34" charset="0"/>
              </a:rPr>
              <a:t>O pescador</a:t>
            </a:r>
            <a:br>
              <a:rPr lang="pt-BR" dirty="0">
                <a:latin typeface="Arial Black" panose="020B0A04020102020204" pitchFamily="34" charset="0"/>
              </a:rPr>
            </a:br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3345091" y="4775444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lua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2258391" y="5689486"/>
            <a:ext cx="1405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Antropofagia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1525085" y="6321969"/>
            <a:ext cx="1369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 operários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Segunda classe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2005158" y="2521570"/>
            <a:ext cx="2367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Carnaval em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madureira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2424458" y="1755001"/>
            <a:ext cx="16299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Manteau rouge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2442215" y="937787"/>
            <a:ext cx="902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negra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1322223" y="273761"/>
            <a:ext cx="154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Anitta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Malfatti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487503" y="-237967"/>
            <a:ext cx="1788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do Amaral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0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0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CF3A3A-011B-4709-9A17-B3BFD07AD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37" y="0"/>
            <a:ext cx="6051849" cy="685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D91F5C7-2A5D-4B0D-A7EE-2FC6275EA98D}"/>
              </a:ext>
            </a:extLst>
          </p:cNvPr>
          <p:cNvSpPr/>
          <p:nvPr/>
        </p:nvSpPr>
        <p:spPr>
          <a:xfrm>
            <a:off x="-2761130" y="-224119"/>
            <a:ext cx="7279341" cy="7449671"/>
          </a:xfrm>
          <a:prstGeom prst="ellipse">
            <a:avLst/>
          </a:prstGeom>
          <a:gradFill flip="none" rotWithShape="1">
            <a:gsLst>
              <a:gs pos="76600">
                <a:schemeClr val="bg1">
                  <a:lumMod val="64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53262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Manteau rouge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5ABD74-812B-41A8-8E58-2680721DBDF0}"/>
              </a:ext>
            </a:extLst>
          </p:cNvPr>
          <p:cNvSpPr/>
          <p:nvPr/>
        </p:nvSpPr>
        <p:spPr>
          <a:xfrm>
            <a:off x="4346761" y="3262312"/>
            <a:ext cx="342900" cy="3333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434C26-098C-4F9E-AED3-56096B8A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72537" y="2684052"/>
            <a:ext cx="154266" cy="158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FC1265-5D18-4782-B376-D30CCEFC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72537" y="4015685"/>
            <a:ext cx="158510" cy="15851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36B6E-F52F-4C16-8953-A3A0CD5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4898055"/>
            <a:ext cx="158510" cy="1585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B9CAB-F1F6-46E3-AC64-DA64E2C8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57" y="1880690"/>
            <a:ext cx="158510" cy="1585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6901A-2307-42D0-97C7-07F5AE8B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5857686"/>
            <a:ext cx="158510" cy="1585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6AD31-3D50-40D2-96BF-7BD81ABB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74" y="1012878"/>
            <a:ext cx="158510" cy="15851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39C55D35-DE5E-47B7-B786-87A24060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4698" y="3753641"/>
            <a:ext cx="1819564" cy="75832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lua</a:t>
            </a:r>
            <a:b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862CC510-80A0-4EAD-B611-E26AAF38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155" y="3281834"/>
            <a:ext cx="3646106" cy="498907"/>
          </a:xfrm>
        </p:spPr>
        <p:txBody>
          <a:bodyPr>
            <a:no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O </a:t>
            </a:r>
            <a:r>
              <a:rPr lang="pt-BR" sz="2000" dirty="0" err="1">
                <a:latin typeface="Arial Black" panose="020B0A04020102020204" pitchFamily="34" charset="0"/>
              </a:rPr>
              <a:t>abapuru</a:t>
            </a:r>
            <a:br>
              <a:rPr lang="pt-BR" sz="2000" dirty="0">
                <a:latin typeface="Arial Black" panose="020B0A04020102020204" pitchFamily="34" charset="0"/>
              </a:rPr>
            </a:br>
            <a:endParaRPr lang="pt-BR" sz="2000" dirty="0">
              <a:latin typeface="Arial Black" panose="020B0A040201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27BBFC8-7046-4166-A9A8-88D42267E005}"/>
              </a:ext>
            </a:extLst>
          </p:cNvPr>
          <p:cNvSpPr/>
          <p:nvPr/>
        </p:nvSpPr>
        <p:spPr>
          <a:xfrm>
            <a:off x="2562657" y="4803293"/>
            <a:ext cx="1405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Antropofagia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6D87CC-0F93-44C0-AD08-1A5AE9D195FB}"/>
              </a:ext>
            </a:extLst>
          </p:cNvPr>
          <p:cNvSpPr/>
          <p:nvPr/>
        </p:nvSpPr>
        <p:spPr>
          <a:xfrm>
            <a:off x="2258391" y="5689486"/>
            <a:ext cx="1369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 operários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1327C1-F576-49E3-8EAD-493803E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6445615"/>
            <a:ext cx="158510" cy="1585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5E2FAE-04B1-4DA5-9C24-3587DCB8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981" y="397847"/>
            <a:ext cx="158510" cy="15851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24EE543-3BB3-49C3-9C93-B1F72FB03784}"/>
              </a:ext>
            </a:extLst>
          </p:cNvPr>
          <p:cNvSpPr/>
          <p:nvPr/>
        </p:nvSpPr>
        <p:spPr>
          <a:xfrm>
            <a:off x="1525085" y="6321969"/>
            <a:ext cx="1600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Segunda classe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40F948-064F-43B2-A1AB-A8D8A36F3200}"/>
              </a:ext>
            </a:extLst>
          </p:cNvPr>
          <p:cNvSpPr/>
          <p:nvPr/>
        </p:nvSpPr>
        <p:spPr>
          <a:xfrm>
            <a:off x="251340" y="6950631"/>
            <a:ext cx="2577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Tarsila 50 anos de pintura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72ADAB-869A-4535-9420-105003D25F7D}"/>
              </a:ext>
            </a:extLst>
          </p:cNvPr>
          <p:cNvSpPr/>
          <p:nvPr/>
        </p:nvSpPr>
        <p:spPr>
          <a:xfrm>
            <a:off x="3033686" y="2581887"/>
            <a:ext cx="1247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pescador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A03C2B-7F07-4658-BE89-7535F1BE8689}"/>
              </a:ext>
            </a:extLst>
          </p:cNvPr>
          <p:cNvSpPr/>
          <p:nvPr/>
        </p:nvSpPr>
        <p:spPr>
          <a:xfrm>
            <a:off x="1726427" y="1749727"/>
            <a:ext cx="23673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Carnaval em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madureira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3AB7579-F089-4FE6-AC9A-CAC8DF389572}"/>
              </a:ext>
            </a:extLst>
          </p:cNvPr>
          <p:cNvSpPr/>
          <p:nvPr/>
        </p:nvSpPr>
        <p:spPr>
          <a:xfrm>
            <a:off x="1858474" y="882526"/>
            <a:ext cx="16299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Manteau rouge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3392EA3-82E5-44FF-96EE-6773F96FF792}"/>
              </a:ext>
            </a:extLst>
          </p:cNvPr>
          <p:cNvSpPr/>
          <p:nvPr/>
        </p:nvSpPr>
        <p:spPr>
          <a:xfrm>
            <a:off x="1926414" y="302108"/>
            <a:ext cx="902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negra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BB6A36C-B019-42EC-BA59-33CFC033271F}"/>
              </a:ext>
            </a:extLst>
          </p:cNvPr>
          <p:cNvSpPr/>
          <p:nvPr/>
        </p:nvSpPr>
        <p:spPr>
          <a:xfrm>
            <a:off x="487503" y="-237967"/>
            <a:ext cx="154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Anitta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Malfatti</a:t>
            </a:r>
          </a:p>
          <a:p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57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6600">
              <a:schemeClr val="bg1">
                <a:lumMod val="64000"/>
              </a:schemeClr>
            </a:gs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53262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445</Words>
  <Application>Microsoft Office PowerPoint</Application>
  <PresentationFormat>Widescreen</PresentationFormat>
  <Paragraphs>173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Bahnschrift Condensed</vt:lpstr>
      <vt:lpstr>Calibri</vt:lpstr>
      <vt:lpstr>Calibri  (Títulos)</vt:lpstr>
      <vt:lpstr>Calibri Light</vt:lpstr>
      <vt:lpstr>Ink Free</vt:lpstr>
      <vt:lpstr>Tema do Office</vt:lpstr>
      <vt:lpstr>Obras de Tarsila do Amaral</vt:lpstr>
      <vt:lpstr>Tarsila do Amaral</vt:lpstr>
      <vt:lpstr>Anitta Malfatti </vt:lpstr>
      <vt:lpstr>A negra </vt:lpstr>
      <vt:lpstr>Manteau rouge  </vt:lpstr>
      <vt:lpstr>Carnaval em madureira </vt:lpstr>
      <vt:lpstr>O pescador </vt:lpstr>
      <vt:lpstr>O abapuru </vt:lpstr>
      <vt:lpstr>A lua </vt:lpstr>
      <vt:lpstr>Antropofagia</vt:lpstr>
      <vt:lpstr>Os operários </vt:lpstr>
      <vt:lpstr>Segunda classe </vt:lpstr>
      <vt:lpstr>Tarsila 50 anos de pintura </vt:lpstr>
      <vt:lpstr>Tarsilinha</vt:lpstr>
      <vt:lpstr>Sagrado coração de Jesus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Acer</dc:creator>
  <cp:lastModifiedBy>Acer</cp:lastModifiedBy>
  <cp:revision>20</cp:revision>
  <dcterms:created xsi:type="dcterms:W3CDTF">2023-09-12T02:07:04Z</dcterms:created>
  <dcterms:modified xsi:type="dcterms:W3CDTF">2023-09-12T15:03:24Z</dcterms:modified>
</cp:coreProperties>
</file>